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68" r:id="rId5"/>
    <p:sldId id="281" r:id="rId6"/>
    <p:sldId id="269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59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3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4F81-2E75-42DE-AA7B-3D73036BB1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216B-5377-4DD6-9995-03E0B6FB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0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128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7756" r="-2464" b="-3031"/>
          <a:stretch/>
        </p:blipFill>
        <p:spPr>
          <a:xfrm>
            <a:off x="1683081" y="2150123"/>
            <a:ext cx="4575939" cy="3544130"/>
          </a:xfrm>
          <a:prstGeom prst="rect">
            <a:avLst/>
          </a:prstGeom>
        </p:spPr>
      </p:pic>
      <p:pic>
        <p:nvPicPr>
          <p:cNvPr id="3" name="Snagit_PPT5A5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>
          <a:xfrm>
            <a:off x="6690490" y="2390304"/>
            <a:ext cx="4980952" cy="2633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05" y="441116"/>
            <a:ext cx="8610600" cy="1293028"/>
          </a:xfrm>
        </p:spPr>
        <p:txBody>
          <a:bodyPr/>
          <a:lstStyle/>
          <a:p>
            <a:r>
              <a:rPr lang="en-US" dirty="0" smtClean="0"/>
              <a:t>Dean Gonyea launched the Immersive VR/AR Residency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3105" y="5368350"/>
            <a:ext cx="42140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 of Graduate Study’s</a:t>
            </a:r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strategic plan includes the use of innovation in teaching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" y="1410887"/>
            <a:ext cx="3790600" cy="889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600" y="5694253"/>
            <a:ext cx="595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Alumni, students, faculty and </a:t>
            </a:r>
            <a:r>
              <a:rPr lang="en-US" dirty="0" smtClean="0"/>
              <a:t>guests </a:t>
            </a:r>
            <a:r>
              <a:rPr lang="en-US" dirty="0" smtClean="0"/>
              <a:t>joined the residency all-day event dedicated to the experience of augment and virtual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B1E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6" y="722771"/>
            <a:ext cx="4533333" cy="3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nagit_PPT4CF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t="5500" r="1701"/>
          <a:stretch/>
        </p:blipFill>
        <p:spPr>
          <a:xfrm>
            <a:off x="1442557" y="3358505"/>
            <a:ext cx="4600422" cy="3117653"/>
          </a:xfrm>
          <a:prstGeom prst="rect">
            <a:avLst/>
          </a:prstGeom>
        </p:spPr>
      </p:pic>
      <p:pic>
        <p:nvPicPr>
          <p:cNvPr id="7" name="Snagit_PPTC31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6892114" y="1946993"/>
            <a:ext cx="5104762" cy="332883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7853" y="401059"/>
            <a:ext cx="7290118" cy="129302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raised platform created a Ted-TALK-like environment for Dr. O’Connor overview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36679" y="5511204"/>
            <a:ext cx="58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Ideas and images were presented about the growing use of augmented and virtual reality.  Students interacted through 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chat; video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links were shared through the chat as well.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03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t="7430" b="275"/>
          <a:stretch/>
        </p:blipFill>
        <p:spPr>
          <a:xfrm>
            <a:off x="601346" y="408771"/>
            <a:ext cx="4025584" cy="3568229"/>
          </a:xfrm>
          <a:prstGeom prst="rect">
            <a:avLst/>
          </a:prstGeom>
        </p:spPr>
      </p:pic>
      <p:pic>
        <p:nvPicPr>
          <p:cNvPr id="3" name="Snagit_PPTA9E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b="4095"/>
          <a:stretch/>
        </p:blipFill>
        <p:spPr>
          <a:xfrm>
            <a:off x="1871345" y="3375128"/>
            <a:ext cx="5076190" cy="3281681"/>
          </a:xfrm>
          <a:prstGeom prst="rect">
            <a:avLst/>
          </a:prstGeom>
        </p:spPr>
      </p:pic>
      <p:pic>
        <p:nvPicPr>
          <p:cNvPr id="4" name="Snagit_PPT4CE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/>
          <a:stretch/>
        </p:blipFill>
        <p:spPr>
          <a:xfrm>
            <a:off x="6708802" y="2733040"/>
            <a:ext cx="5076190" cy="32747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6930" y="788915"/>
            <a:ext cx="7158062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Participants Joined a walking </a:t>
            </a:r>
            <a:r>
              <a:rPr lang="en-US" dirty="0" smtClean="0"/>
              <a:t>tour of several virtual reality  islands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82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/>
          <a:stretch/>
        </p:blipFill>
        <p:spPr>
          <a:xfrm>
            <a:off x="6741997" y="1588357"/>
            <a:ext cx="5159820" cy="3197660"/>
          </a:xfrm>
          <a:prstGeom prst="rect">
            <a:avLst/>
          </a:prstGeom>
        </p:spPr>
      </p:pic>
      <p:pic>
        <p:nvPicPr>
          <p:cNvPr id="3" name="Snagit_PPTA4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10584"/>
          <a:stretch/>
        </p:blipFill>
        <p:spPr>
          <a:xfrm>
            <a:off x="2592643" y="3958674"/>
            <a:ext cx="4842374" cy="2784777"/>
          </a:xfrm>
          <a:prstGeom prst="rect">
            <a:avLst/>
          </a:prstGeom>
        </p:spPr>
      </p:pic>
      <p:pic>
        <p:nvPicPr>
          <p:cNvPr id="5" name="Snagit_PPT1D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/>
          <a:stretch/>
        </p:blipFill>
        <p:spPr>
          <a:xfrm>
            <a:off x="849510" y="123718"/>
            <a:ext cx="5285409" cy="31884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05710" y="2665646"/>
            <a:ext cx="771886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Dr. Allain Addressed </a:t>
            </a:r>
            <a:r>
              <a:rPr lang="en-US" dirty="0" smtClean="0"/>
              <a:t>virtual design </a:t>
            </a:r>
            <a:r>
              <a:rPr lang="en-US" dirty="0" smtClean="0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3D0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/>
          <a:stretch/>
        </p:blipFill>
        <p:spPr>
          <a:xfrm>
            <a:off x="6322374" y="113014"/>
            <a:ext cx="5057143" cy="3407619"/>
          </a:xfrm>
          <a:prstGeom prst="rect">
            <a:avLst/>
          </a:prstGeom>
        </p:spPr>
      </p:pic>
      <p:pic>
        <p:nvPicPr>
          <p:cNvPr id="5" name="Snagit_PPTAEF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/>
        </p:blipFill>
        <p:spPr>
          <a:xfrm>
            <a:off x="793688" y="2835668"/>
            <a:ext cx="5473443" cy="3538464"/>
          </a:xfrm>
          <a:prstGeom prst="rect">
            <a:avLst/>
          </a:prstGeom>
        </p:spPr>
      </p:pic>
      <p:pic>
        <p:nvPicPr>
          <p:cNvPr id="6" name="Snagit_PPTEBF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/>
          <a:stretch/>
        </p:blipFill>
        <p:spPr>
          <a:xfrm>
            <a:off x="6967078" y="3113070"/>
            <a:ext cx="4971429" cy="3261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44" y="897938"/>
            <a:ext cx="5878530" cy="1293028"/>
          </a:xfrm>
        </p:spPr>
        <p:txBody>
          <a:bodyPr/>
          <a:lstStyle/>
          <a:p>
            <a:r>
              <a:rPr lang="en-US" dirty="0" smtClean="0"/>
              <a:t>Tours continued on Dr. Allain’s Island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50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22756" r="1272" b="-6181"/>
          <a:stretch/>
        </p:blipFill>
        <p:spPr>
          <a:xfrm>
            <a:off x="7511804" y="100955"/>
            <a:ext cx="4038095" cy="3050968"/>
          </a:xfrm>
          <a:prstGeom prst="rect">
            <a:avLst/>
          </a:prstGeom>
        </p:spPr>
      </p:pic>
      <p:pic>
        <p:nvPicPr>
          <p:cNvPr id="3" name="Snagit_PPTF1A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15983" b="4107"/>
          <a:stretch/>
        </p:blipFill>
        <p:spPr>
          <a:xfrm>
            <a:off x="509018" y="2999813"/>
            <a:ext cx="4736982" cy="3534551"/>
          </a:xfrm>
          <a:prstGeom prst="rect">
            <a:avLst/>
          </a:prstGeom>
        </p:spPr>
      </p:pic>
      <p:pic>
        <p:nvPicPr>
          <p:cNvPr id="4" name="Snagit_PPT36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8" y="3371940"/>
            <a:ext cx="4733333" cy="32857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6960" y="709166"/>
            <a:ext cx="601472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some </a:t>
            </a:r>
            <a:r>
              <a:rPr lang="en-US" sz="4400" dirty="0" smtClean="0"/>
              <a:t>buildings are unique While </a:t>
            </a:r>
            <a:r>
              <a:rPr lang="en-US" sz="4400" dirty="0" smtClean="0"/>
              <a:t>others suggest ESC’s Saratoga campus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29227" y="2870946"/>
            <a:ext cx="44922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Buildings and environments  can be developed, gathered from Creative Commons art collections, and/or purchased at reasonable fees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7E3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6465"/>
          <a:stretch/>
        </p:blipFill>
        <p:spPr>
          <a:xfrm>
            <a:off x="6686263" y="345440"/>
            <a:ext cx="5219048" cy="3037840"/>
          </a:xfrm>
          <a:prstGeom prst="rect">
            <a:avLst/>
          </a:prstGeom>
        </p:spPr>
      </p:pic>
      <p:pic>
        <p:nvPicPr>
          <p:cNvPr id="6" name="Snagit_PPTE7B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/>
          <a:stretch/>
        </p:blipFill>
        <p:spPr>
          <a:xfrm>
            <a:off x="447040" y="3149599"/>
            <a:ext cx="5749955" cy="3400697"/>
          </a:xfrm>
          <a:prstGeom prst="rect">
            <a:avLst/>
          </a:prstGeom>
        </p:spPr>
      </p:pic>
      <p:pic>
        <p:nvPicPr>
          <p:cNvPr id="4" name="Snagit_PPT3D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/>
          <a:stretch/>
        </p:blipFill>
        <p:spPr>
          <a:xfrm>
            <a:off x="6991025" y="3291839"/>
            <a:ext cx="4914286" cy="325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95" y="957413"/>
            <a:ext cx="5537200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Participants learning basics of virtual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7C4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/>
          <a:stretch/>
        </p:blipFill>
        <p:spPr>
          <a:xfrm>
            <a:off x="6738623" y="690879"/>
            <a:ext cx="5133333" cy="2842751"/>
          </a:xfrm>
          <a:prstGeom prst="rect">
            <a:avLst/>
          </a:prstGeom>
        </p:spPr>
      </p:pic>
      <p:pic>
        <p:nvPicPr>
          <p:cNvPr id="6" name="Snagit_PPTD1C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/>
          <a:stretch/>
        </p:blipFill>
        <p:spPr>
          <a:xfrm>
            <a:off x="523554" y="3454400"/>
            <a:ext cx="5019048" cy="3112695"/>
          </a:xfrm>
          <a:prstGeom prst="rect">
            <a:avLst/>
          </a:prstGeom>
        </p:spPr>
      </p:pic>
      <p:pic>
        <p:nvPicPr>
          <p:cNvPr id="3" name="Snagit_PPTAB3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/>
        </p:blipFill>
        <p:spPr>
          <a:xfrm>
            <a:off x="6035355" y="3009899"/>
            <a:ext cx="5104762" cy="3315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909"/>
            <a:ext cx="6408109" cy="150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day concluded with Mark Lewis’ overview of game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182</TotalTime>
  <Words>145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Dean Gonyea launched the Immersive VR/AR Residency </vt:lpstr>
      <vt:lpstr>The raised platform created a Ted-TALK-like environment for Dr. O’Connor overview</vt:lpstr>
      <vt:lpstr>Participants Joined a walking tour of several virtual reality  islands </vt:lpstr>
      <vt:lpstr>Dr. Allain Addressed virtual design considerations</vt:lpstr>
      <vt:lpstr>Tours continued on Dr. Allain’s Island</vt:lpstr>
      <vt:lpstr> some buildings are unique While others suggest ESC’s Saratoga campus</vt:lpstr>
      <vt:lpstr>Participants learning basics of virtual building</vt:lpstr>
      <vt:lpstr>The day concluded with Mark Lewis’ overview of game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O'Connor</dc:creator>
  <cp:lastModifiedBy>Eileen O'Connor</cp:lastModifiedBy>
  <cp:revision>19</cp:revision>
  <dcterms:created xsi:type="dcterms:W3CDTF">2018-10-15T21:29:24Z</dcterms:created>
  <dcterms:modified xsi:type="dcterms:W3CDTF">2019-01-29T15:14:21Z</dcterms:modified>
</cp:coreProperties>
</file>